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70" r:id="rId17"/>
    <p:sldId id="272" r:id="rId18"/>
    <p:sldId id="273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59" d="100"/>
          <a:sy n="59" d="100"/>
        </p:scale>
        <p:origin x="-227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4752000"/>
            <a:ext cx="9143280" cy="2112120"/>
          </a:xfrm>
          <a:prstGeom prst="rect">
            <a:avLst/>
          </a:prstGeom>
          <a:solidFill>
            <a:srgbClr val="7E7E7E"/>
          </a:solidFill>
        </p:spPr>
      </p:sp>
      <p:sp>
        <p:nvSpPr>
          <p:cNvPr id="7" name="CustomShape 2"/>
          <p:cNvSpPr/>
          <p:nvPr/>
        </p:nvSpPr>
        <p:spPr>
          <a:xfrm>
            <a:off x="7315200" y="0"/>
            <a:ext cx="1828080" cy="685728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2" name="CustomShape 3"/>
          <p:cNvSpPr/>
          <p:nvPr/>
        </p:nvSpPr>
        <p:spPr>
          <a:xfrm>
            <a:off x="0" y="4752000"/>
            <a:ext cx="9143280" cy="2112120"/>
          </a:xfrm>
          <a:prstGeom prst="rect">
            <a:avLst/>
          </a:prstGeom>
          <a:solidFill>
            <a:srgbClr val="7E7E7E"/>
          </a:solidFill>
        </p:spPr>
      </p:sp>
      <p:sp>
        <p:nvSpPr>
          <p:cNvPr id="3" name="CustomShape 4"/>
          <p:cNvSpPr/>
          <p:nvPr/>
        </p:nvSpPr>
        <p:spPr>
          <a:xfrm>
            <a:off x="6105600" y="0"/>
            <a:ext cx="3037680" cy="685728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676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4752000"/>
            <a:ext cx="9143280" cy="2112120"/>
          </a:xfrm>
          <a:prstGeom prst="rect">
            <a:avLst/>
          </a:prstGeom>
          <a:solidFill>
            <a:srgbClr val="7E7E7E"/>
          </a:solidFill>
        </p:spPr>
      </p:sp>
      <p:sp>
        <p:nvSpPr>
          <p:cNvPr id="39" name="CustomShape 2"/>
          <p:cNvSpPr/>
          <p:nvPr/>
        </p:nvSpPr>
        <p:spPr>
          <a:xfrm>
            <a:off x="7315200" y="0"/>
            <a:ext cx="1828080" cy="685728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40" name="CustomShape 3"/>
          <p:cNvSpPr/>
          <p:nvPr/>
        </p:nvSpPr>
        <p:spPr>
          <a:xfrm>
            <a:off x="0" y="4752000"/>
            <a:ext cx="9143280" cy="2112120"/>
          </a:xfrm>
          <a:prstGeom prst="rect">
            <a:avLst/>
          </a:prstGeom>
          <a:solidFill>
            <a:srgbClr val="7E7E7E"/>
          </a:solidFill>
        </p:spPr>
      </p:sp>
      <p:sp>
        <p:nvSpPr>
          <p:cNvPr id="41" name="CustomShape 4"/>
          <p:cNvSpPr/>
          <p:nvPr/>
        </p:nvSpPr>
        <p:spPr>
          <a:xfrm>
            <a:off x="6105600" y="0"/>
            <a:ext cx="3037680" cy="685728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4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4752000"/>
            <a:ext cx="9143280" cy="2112120"/>
          </a:xfrm>
          <a:prstGeom prst="rect">
            <a:avLst/>
          </a:prstGeom>
          <a:solidFill>
            <a:srgbClr val="7E7E7E"/>
          </a:solidFill>
        </p:spPr>
      </p:sp>
      <p:sp>
        <p:nvSpPr>
          <p:cNvPr id="77" name="CustomShape 2"/>
          <p:cNvSpPr/>
          <p:nvPr/>
        </p:nvSpPr>
        <p:spPr>
          <a:xfrm>
            <a:off x="7315200" y="0"/>
            <a:ext cx="1828080" cy="685728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4752000"/>
            <a:ext cx="9143280" cy="2112120"/>
          </a:xfrm>
          <a:prstGeom prst="rect">
            <a:avLst/>
          </a:prstGeom>
          <a:solidFill>
            <a:srgbClr val="7E7E7E"/>
          </a:solidFill>
        </p:spPr>
      </p:sp>
      <p:sp>
        <p:nvSpPr>
          <p:cNvPr id="113" name="CustomShape 2"/>
          <p:cNvSpPr/>
          <p:nvPr/>
        </p:nvSpPr>
        <p:spPr>
          <a:xfrm>
            <a:off x="7315200" y="0"/>
            <a:ext cx="1828080" cy="685728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114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676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4752000"/>
            <a:ext cx="9143280" cy="2112120"/>
          </a:xfrm>
          <a:prstGeom prst="rect">
            <a:avLst/>
          </a:prstGeom>
          <a:solidFill>
            <a:srgbClr val="7E7E7E"/>
          </a:solidFill>
        </p:spPr>
      </p:sp>
      <p:sp>
        <p:nvSpPr>
          <p:cNvPr id="149" name="CustomShape 2"/>
          <p:cNvSpPr/>
          <p:nvPr/>
        </p:nvSpPr>
        <p:spPr>
          <a:xfrm>
            <a:off x="7315200" y="0"/>
            <a:ext cx="1828080" cy="685728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150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676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Дружній колектив приймальної комісії ОНАХТ чекає абітурієнт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Дружній колектив приймальної комісії ОНАХТ чекає абітурієнт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lh3.googleusercontent.com/-9zSynixCwEQ/UnN63Mt7e3I/AAAAAAAAOXQ/n1XyfyP_FWk/s640/IMG_1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480" y="3284984"/>
            <a:ext cx="8922635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ОНАХТ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роки в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ійни</a:t>
            </a:r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1941-1945 рр.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280" cy="6862320"/>
          </a:xfrm>
          <a:prstGeom prst="rect">
            <a:avLst/>
          </a:prstGeom>
        </p:spPr>
      </p:pic>
      <p:sp>
        <p:nvSpPr>
          <p:cNvPr id="208" name="CustomShape 1"/>
          <p:cNvSpPr/>
          <p:nvPr/>
        </p:nvSpPr>
        <p:spPr>
          <a:xfrm>
            <a:off x="829440" y="5517360"/>
            <a:ext cx="7466760" cy="1142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FFFFFF"/>
                </a:solidFill>
                <a:latin typeface="Franklin Gothic Book"/>
                <a:ea typeface="DejaVu Sans"/>
              </a:rPr>
              <a:t>Кабінет графіки 1943 р.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457200" y="1600200"/>
            <a:ext cx="7466760" cy="4525200"/>
          </a:xfrm>
          <a:prstGeom prst="rect">
            <a:avLst/>
          </a:prstGeom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60" y="-10800"/>
            <a:ext cx="9224640" cy="6918480"/>
          </a:xfrm>
          <a:prstGeom prst="rect">
            <a:avLst/>
          </a:prstGeom>
        </p:spPr>
      </p:pic>
      <p:sp>
        <p:nvSpPr>
          <p:cNvPr id="211" name="CustomShape 1"/>
          <p:cNvSpPr/>
          <p:nvPr/>
        </p:nvSpPr>
        <p:spPr>
          <a:xfrm>
            <a:off x="745920" y="5268240"/>
            <a:ext cx="7570440" cy="13536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FFFFFF"/>
                </a:solidFill>
                <a:latin typeface="Times New Roman"/>
                <a:ea typeface="DejaVu Sans"/>
              </a:rPr>
              <a:t>Лабораторія аналітичної хімії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FFFFFF"/>
                </a:solidFill>
                <a:latin typeface="Times New Roman"/>
                <a:ea typeface="DejaVu Sans"/>
              </a:rPr>
              <a:t>1943 р.</a:t>
            </a:r>
            <a:endParaRPr/>
          </a:p>
        </p:txBody>
      </p:sp>
      <p:sp>
        <p:nvSpPr>
          <p:cNvPr id="212" name="CustomShape 2"/>
          <p:cNvSpPr/>
          <p:nvPr/>
        </p:nvSpPr>
        <p:spPr>
          <a:xfrm>
            <a:off x="457200" y="1600200"/>
            <a:ext cx="7466760" cy="4525200"/>
          </a:xfrm>
          <a:prstGeom prst="rect">
            <a:avLst/>
          </a:prstGeom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0840"/>
            <a:ext cx="9251640" cy="6938640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2448720" y="5540400"/>
            <a:ext cx="7466760" cy="1142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r>
              <a:rPr lang="ru-RU" sz="3600" b="1">
                <a:solidFill>
                  <a:srgbClr val="FFFFFF"/>
                </a:solidFill>
                <a:latin typeface="Times New Roman"/>
                <a:ea typeface="DejaVu Sans"/>
              </a:rPr>
              <a:t>Кімнати гуртожитку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457200" y="1600200"/>
            <a:ext cx="7466760" cy="4525200"/>
          </a:xfrm>
          <a:prstGeom prst="rect">
            <a:avLst/>
          </a:prstGeom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29120" y="3337560"/>
            <a:ext cx="6479280" cy="2300400"/>
          </a:xfrm>
          <a:prstGeom prst="rect">
            <a:avLst/>
          </a:prstGeom>
        </p:spPr>
      </p:sp>
      <p:sp>
        <p:nvSpPr>
          <p:cNvPr id="224" name="CustomShape 2"/>
          <p:cNvSpPr/>
          <p:nvPr/>
        </p:nvSpPr>
        <p:spPr>
          <a:xfrm>
            <a:off x="433080" y="1544760"/>
            <a:ext cx="6479280" cy="1751760"/>
          </a:xfrm>
          <a:prstGeom prst="rect">
            <a:avLst/>
          </a:prstGeom>
        </p:spPr>
      </p:sp>
      <p:pic>
        <p:nvPicPr>
          <p:cNvPr id="1026" name="Picture 2" descr="C:\Users\Asus\Pictures\Рисунок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3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2920" y="50760"/>
            <a:ext cx="9088560" cy="6824160"/>
          </a:xfrm>
          <a:prstGeom prst="rect">
            <a:avLst/>
          </a:prstGeom>
        </p:spPr>
      </p:pic>
      <p:sp>
        <p:nvSpPr>
          <p:cNvPr id="227" name="CustomShape 1"/>
          <p:cNvSpPr/>
          <p:nvPr/>
        </p:nvSpPr>
        <p:spPr>
          <a:xfrm>
            <a:off x="-52920" y="5360760"/>
            <a:ext cx="8081304" cy="1358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Пам'ятник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викладачам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lang="ru-RU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співробітникам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та студентам, </a:t>
            </a:r>
            <a:r>
              <a:rPr lang="ru-RU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які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загинули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в роки  </a:t>
            </a:r>
            <a:r>
              <a:rPr lang="ru-RU" sz="3200" b="1" dirty="0" err="1">
                <a:solidFill>
                  <a:srgbClr val="FFFFFF"/>
                </a:solidFill>
                <a:latin typeface="Arial"/>
                <a:ea typeface="DejaVu Sans"/>
              </a:rPr>
              <a:t>Другої</a:t>
            </a: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err="1">
                <a:solidFill>
                  <a:srgbClr val="FFFFFF"/>
                </a:solidFill>
                <a:latin typeface="Arial"/>
                <a:ea typeface="DejaVu Sans"/>
              </a:rPr>
              <a:t>світової</a:t>
            </a: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err="1">
                <a:solidFill>
                  <a:srgbClr val="FFFFFF"/>
                </a:solidFill>
                <a:latin typeface="Arial"/>
                <a:ea typeface="DejaVu Sans"/>
              </a:rPr>
              <a:t>війни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 fill="freeze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 fill="freeze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14" dur="500" fill="freeze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17" dur="500" fill="freeze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0" y="-27360"/>
            <a:ext cx="7619760" cy="5190840"/>
          </a:xfrm>
          <a:prstGeom prst="rect">
            <a:avLst/>
          </a:prstGeom>
        </p:spPr>
      </p:pic>
      <p:sp>
        <p:nvSpPr>
          <p:cNvPr id="187" name="CustomShape 1"/>
          <p:cNvSpPr/>
          <p:nvPr/>
        </p:nvSpPr>
        <p:spPr>
          <a:xfrm>
            <a:off x="2000880" y="5094000"/>
            <a:ext cx="4571640" cy="1370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FFFFFF"/>
                </a:solidFill>
                <a:latin typeface="Arial"/>
                <a:ea typeface="DejaVu Sans"/>
              </a:rPr>
              <a:t>Близько 55 тисяч одеситів вступили до Народного ополчення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1880"/>
            <a:ext cx="9083880" cy="6869160"/>
          </a:xfrm>
          <a:prstGeom prst="rect">
            <a:avLst/>
          </a:prstGeom>
        </p:spPr>
      </p:pic>
      <p:sp>
        <p:nvSpPr>
          <p:cNvPr id="189" name="CustomShape 1"/>
          <p:cNvSpPr/>
          <p:nvPr/>
        </p:nvSpPr>
        <p:spPr>
          <a:xfrm>
            <a:off x="808560" y="5554440"/>
            <a:ext cx="7466760" cy="1142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FFFFFF"/>
                </a:solidFill>
                <a:latin typeface="Times New Roman"/>
                <a:ea typeface="DejaVu Sans"/>
              </a:rPr>
              <a:t>Фото навчального процесу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FFFFFF"/>
                </a:solidFill>
                <a:latin typeface="Times New Roman"/>
                <a:ea typeface="DejaVu Sans"/>
              </a:rPr>
              <a:t> 1941-1944 рр.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457200" y="1600200"/>
            <a:ext cx="7466760" cy="4525200"/>
          </a:xfrm>
          <a:prstGeom prst="rect">
            <a:avLst/>
          </a:prstGeom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64000" y="5193360"/>
            <a:ext cx="7466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Arial"/>
                <a:ea typeface="DejaVu Sans"/>
              </a:rPr>
              <a:t>Л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DejaVu Sans"/>
              </a:rPr>
              <a:t>ип</a:t>
            </a:r>
            <a:r>
              <a:rPr lang="uk-UA" sz="2800" dirty="0" err="1" smtClean="0">
                <a:solidFill>
                  <a:srgbClr val="FFFFFF"/>
                </a:solidFill>
                <a:latin typeface="Arial"/>
                <a:ea typeface="DejaVu Sans"/>
              </a:rPr>
              <a:t>ень</a:t>
            </a:r>
            <a:r>
              <a:rPr lang="uk-UA" sz="2800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DejaVu Sans"/>
              </a:rPr>
              <a:t>1941 р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DejaVu Sans"/>
              </a:rPr>
              <a:t>. 
</a:t>
            </a:r>
            <a:endParaRPr dirty="0"/>
          </a:p>
        </p:txBody>
      </p:sp>
      <p:pic>
        <p:nvPicPr>
          <p:cNvPr id="192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80" y="383400"/>
            <a:ext cx="7731720" cy="454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429160" y="357120"/>
            <a:ext cx="3383640" cy="58183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ru-RU" sz="4000" dirty="0" err="1">
                <a:solidFill>
                  <a:srgbClr val="FFFFFF"/>
                </a:solidFill>
                <a:latin typeface="Franklin Gothic Book"/>
                <a:ea typeface="DejaVu Sans"/>
              </a:rPr>
              <a:t>Нанесені</a:t>
            </a:r>
            <a:r>
              <a:rPr lang="ru-RU" sz="4000" dirty="0">
                <a:solidFill>
                  <a:srgbClr val="FFFFFF"/>
                </a:solidFill>
                <a:latin typeface="Franklin Gothic Book"/>
                <a:ea typeface="DejaVu Sans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Franklin Gothic Book"/>
                <a:ea typeface="DejaVu Sans"/>
              </a:rPr>
              <a:t>значні</a:t>
            </a:r>
            <a:r>
              <a:rPr lang="ru-RU" sz="4000" dirty="0">
                <a:solidFill>
                  <a:srgbClr val="FFFFFF"/>
                </a:solidFill>
                <a:latin typeface="Franklin Gothic Book"/>
                <a:ea typeface="DejaVu Sans"/>
              </a:rPr>
              <a:t> </a:t>
            </a:r>
            <a:r>
              <a:rPr lang="ru-RU" sz="4000" dirty="0" err="1" smtClean="0">
                <a:solidFill>
                  <a:srgbClr val="FFFFFF"/>
                </a:solidFill>
                <a:latin typeface="Franklin Gothic Book"/>
                <a:ea typeface="DejaVu Sans"/>
              </a:rPr>
              <a:t>руйнування</a:t>
            </a:r>
            <a:r>
              <a:rPr lang="ru-RU" sz="4000" dirty="0" smtClean="0">
                <a:solidFill>
                  <a:srgbClr val="FFFFFF"/>
                </a:solidFill>
                <a:latin typeface="Franklin Gothic Book"/>
                <a:ea typeface="DejaVu Sans"/>
              </a:rPr>
              <a:t> </a:t>
            </a:r>
            <a:r>
              <a:rPr lang="ru-RU" sz="4000" dirty="0" err="1" smtClean="0">
                <a:solidFill>
                  <a:srgbClr val="FFFFFF"/>
                </a:solidFill>
                <a:latin typeface="Franklin Gothic Book"/>
                <a:ea typeface="DejaVu Sans"/>
              </a:rPr>
              <a:t>матеріально-технічній</a:t>
            </a:r>
            <a:r>
              <a:rPr lang="ru-RU" sz="4000" dirty="0" smtClean="0">
                <a:solidFill>
                  <a:srgbClr val="FFFFFF"/>
                </a:solidFill>
                <a:latin typeface="Franklin Gothic Book"/>
                <a:ea typeface="DejaVu Sans"/>
              </a:rPr>
              <a:t> </a:t>
            </a:r>
            <a:r>
              <a:rPr lang="ru-RU" sz="4000" dirty="0" err="1" smtClean="0">
                <a:solidFill>
                  <a:srgbClr val="FFFFFF"/>
                </a:solidFill>
                <a:latin typeface="Franklin Gothic Book"/>
                <a:ea typeface="DejaVu Sans"/>
              </a:rPr>
              <a:t>базі</a:t>
            </a:r>
            <a:r>
              <a:rPr lang="ru-RU" sz="4000" dirty="0" smtClean="0">
                <a:solidFill>
                  <a:srgbClr val="FFFFFF"/>
                </a:solidFill>
                <a:latin typeface="Franklin Gothic Book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94" name="Объект 3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11640" y="611640"/>
            <a:ext cx="6624000" cy="5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547640" y="5040"/>
            <a:ext cx="5113800" cy="1142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FFFFFF"/>
                </a:solidFill>
                <a:latin typeface="Times New Roman"/>
                <a:ea typeface="DejaVu Sans"/>
              </a:rPr>
              <a:t>Корпус Б 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5363640" y="1459800"/>
            <a:ext cx="338364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000" dirty="0" err="1" smtClean="0">
                <a:solidFill>
                  <a:srgbClr val="FFFFFF"/>
                </a:solidFill>
                <a:latin typeface="Arial"/>
                <a:ea typeface="DejaVu Sans"/>
              </a:rPr>
              <a:t>Загарбники</a:t>
            </a:r>
            <a:r>
              <a:rPr lang="ru-RU" sz="3000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000" dirty="0" err="1">
                <a:solidFill>
                  <a:srgbClr val="FFFFFF"/>
                </a:solidFill>
                <a:latin typeface="Arial"/>
                <a:ea typeface="DejaVu Sans"/>
              </a:rPr>
              <a:t>розбомбили</a:t>
            </a:r>
            <a:r>
              <a:rPr lang="ru-RU" sz="30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000" dirty="0" err="1">
                <a:solidFill>
                  <a:srgbClr val="FFFFFF"/>
                </a:solidFill>
                <a:latin typeface="Arial"/>
                <a:ea typeface="DejaVu Sans"/>
              </a:rPr>
              <a:t>хімічний</a:t>
            </a:r>
            <a:r>
              <a:rPr lang="ru-RU" sz="3000" dirty="0">
                <a:solidFill>
                  <a:srgbClr val="FFFFFF"/>
                </a:solidFill>
                <a:latin typeface="Arial"/>
                <a:ea typeface="DejaVu Sans"/>
              </a:rPr>
              <a:t> корпус </a:t>
            </a:r>
            <a:r>
              <a:rPr lang="ru-RU" sz="3000" dirty="0" err="1">
                <a:solidFill>
                  <a:srgbClr val="FFFFFF"/>
                </a:solidFill>
                <a:latin typeface="Arial"/>
                <a:ea typeface="DejaVu Sans"/>
              </a:rPr>
              <a:t>інституту</a:t>
            </a:r>
            <a:endParaRPr dirty="0"/>
          </a:p>
        </p:txBody>
      </p:sp>
      <p:pic>
        <p:nvPicPr>
          <p:cNvPr id="19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640" y="1556640"/>
            <a:ext cx="4751640" cy="4679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520" cy="6879960"/>
          </a:xfrm>
          <a:prstGeom prst="rect">
            <a:avLst/>
          </a:prstGeom>
        </p:spPr>
      </p:pic>
      <p:sp>
        <p:nvSpPr>
          <p:cNvPr id="199" name="CustomShape 1"/>
          <p:cNvSpPr/>
          <p:nvPr/>
        </p:nvSpPr>
        <p:spPr>
          <a:xfrm>
            <a:off x="627120" y="5199480"/>
            <a:ext cx="8228880" cy="9932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dirty="0" err="1">
                <a:solidFill>
                  <a:srgbClr val="FFFFFF"/>
                </a:solidFill>
                <a:latin typeface="Times New Roman"/>
                <a:ea typeface="DejaVu Sans"/>
              </a:rPr>
              <a:t>Лабораторія</a:t>
            </a:r>
            <a:r>
              <a:rPr lang="ru-RU" sz="3600" b="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/>
                <a:ea typeface="DejaVu Sans"/>
              </a:rPr>
              <a:t>знищеного</a:t>
            </a:r>
            <a:r>
              <a:rPr lang="ru-RU" sz="3600" b="1" dirty="0">
                <a:solidFill>
                  <a:srgbClr val="FFFFFF"/>
                </a:solidFill>
                <a:latin typeface="Times New Roman"/>
                <a:ea typeface="DejaVu Sans"/>
              </a:rPr>
              <a:t> корпусу  </a:t>
            </a:r>
            <a:r>
              <a:rPr lang="ru-RU" sz="3600" b="1" dirty="0" smtClean="0">
                <a:solidFill>
                  <a:srgbClr val="FFFFFF"/>
                </a:solidFill>
                <a:latin typeface="Times New Roman"/>
                <a:ea typeface="DejaVu Sans"/>
              </a:rPr>
              <a:t>23.07.1941</a:t>
            </a:r>
            <a:r>
              <a:rPr lang="en-US" sz="3600" b="1" dirty="0" smtClean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latin typeface="Times New Roman"/>
                <a:ea typeface="DejaVu Sans"/>
              </a:rPr>
              <a:t>р.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Объект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9840" y="0"/>
            <a:ext cx="9144720" cy="6857280"/>
          </a:xfrm>
          <a:prstGeom prst="rect">
            <a:avLst/>
          </a:prstGeom>
        </p:spPr>
      </p:pic>
      <p:sp>
        <p:nvSpPr>
          <p:cNvPr id="201" name="CustomShape 1"/>
          <p:cNvSpPr/>
          <p:nvPr/>
        </p:nvSpPr>
        <p:spPr>
          <a:xfrm>
            <a:off x="1005840" y="5042520"/>
            <a:ext cx="7466760" cy="1142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FFFFFF"/>
                </a:solidFill>
                <a:latin typeface="Arial"/>
                <a:ea typeface="DejaVu Sans"/>
              </a:rPr>
              <a:t>Будівля</a:t>
            </a: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err="1">
                <a:solidFill>
                  <a:srgbClr val="FFFFFF"/>
                </a:solidFill>
                <a:latin typeface="Arial"/>
                <a:ea typeface="DejaVu Sans"/>
              </a:rPr>
              <a:t>інституту</a:t>
            </a: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err="1">
                <a:solidFill>
                  <a:srgbClr val="FFFFFF"/>
                </a:solidFill>
                <a:latin typeface="Arial"/>
                <a:ea typeface="DejaVu Sans"/>
              </a:rPr>
              <a:t>міста</a:t>
            </a: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 Ташкент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грудень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1941 р. - </a:t>
            </a:r>
            <a:r>
              <a:rPr lang="ru-RU" sz="3200" b="1" dirty="0" err="1">
                <a:solidFill>
                  <a:srgbClr val="FFFFFF"/>
                </a:solidFill>
                <a:latin typeface="Arial"/>
                <a:ea typeface="DejaVu Sans"/>
              </a:rPr>
              <a:t>серпень</a:t>
            </a:r>
            <a:r>
              <a:rPr lang="ru-RU" sz="3200" b="1" dirty="0">
                <a:solidFill>
                  <a:srgbClr val="FFFFFF"/>
                </a:solidFill>
                <a:latin typeface="Arial"/>
                <a:ea typeface="DejaVu Sans"/>
              </a:rPr>
              <a:t> 1944 р.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41720" y="520740"/>
            <a:ext cx="9264600" cy="6867720"/>
          </a:xfrm>
          <a:prstGeom prst="rect">
            <a:avLst/>
          </a:prstGeom>
        </p:spPr>
      </p:pic>
      <p:sp>
        <p:nvSpPr>
          <p:cNvPr id="203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</p:spPr>
      </p:sp>
      <p:sp>
        <p:nvSpPr>
          <p:cNvPr id="204" name="CustomShape 2"/>
          <p:cNvSpPr/>
          <p:nvPr/>
        </p:nvSpPr>
        <p:spPr>
          <a:xfrm>
            <a:off x="457200" y="1692000"/>
            <a:ext cx="86860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81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20</cp:revision>
  <dcterms:modified xsi:type="dcterms:W3CDTF">2020-04-08T13:51:51Z</dcterms:modified>
</cp:coreProperties>
</file>